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63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9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9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6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6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26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99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4A06-D7F1-4F1B-A80F-73D221982306}" type="datetimeFigureOut">
              <a:rPr lang="pt-BR" smtClean="0"/>
              <a:t>09/07/2020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9416"/>
                    </a14:imgEffect>
                    <a14:imgEffect>
                      <a14:saturation sat="46000"/>
                    </a14:imgEffect>
                    <a14:imgEffect>
                      <a14:brightnessContrast bright="-27000" contrast="-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87858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Ícones</a:t>
            </a:r>
          </a:p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editáveis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50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915267" y="148501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076513" y="155554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917353" y="451306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8388932" y="3647417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4070223" y="463476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548607" y="363536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866898" y="359342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754021" y="151157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540881" y="1511574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613124" y="461184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841655" y="252062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328555" y="1463471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7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8211748" y="1417161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6508943" y="4593818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221693" y="5462043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0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340060" y="353799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1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8114260" y="253679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2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770139" y="3580134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3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163420" y="147371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4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7337399" y="2508846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5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982791" y="3616314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127413" y="253110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7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661413" y="252036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8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5061949" y="256003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9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957695" y="254488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0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723142" y="552819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1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214570" y="246449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2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940733" y="3627065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991417" y="547880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6420239" y="557168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963819" y="557168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7272192" y="557475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815773" y="556828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8118005" y="557475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9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4128895" y="351300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204371" y="353810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782225" y="546934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2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179432" y="460627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3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905617" y="254696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929889" y="153220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5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736017" y="153227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6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8166670" y="457088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7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7291628" y="457088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8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9041712" y="457088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9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916753" y="457088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826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11000" contrast="-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61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9416"/>
                    </a14:imgEffect>
                    <a14:imgEffect>
                      <a14:saturation sat="46000"/>
                    </a14:imgEffect>
                    <a14:imgEffect>
                      <a14:brightnessContrast bright="-27000" contrast="-1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1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11000" contrast="-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937683" y="3959398"/>
            <a:ext cx="3191933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Arial 24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37683" y="1854110"/>
            <a:ext cx="5714999" cy="1011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</a:t>
            </a:r>
            <a:r>
              <a:rPr lang="pt-BR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pt-BR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127476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- Alinhamento à esquerda Arial 28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87858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Ícones</a:t>
            </a:r>
          </a:p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editáveis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10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530747" y="1222631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4377889" y="1266919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095319" y="125208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5215874" y="1263839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940643" y="228721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7660695" y="1256220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9377316" y="135185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002697" y="124431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8560189" y="124533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0280422" y="129802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807381" y="2241170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21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8718569" y="2241170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5229854" y="2228799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067195" y="2241141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8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4391868" y="2228799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9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570939" y="2258891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9367533" y="2241170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609497" y="3383075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0157861" y="2241170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4408249" y="3383075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946431" y="340056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081935" y="343826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5231945" y="340132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7738946" y="3401911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5399503" y="443405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0256273" y="3383075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8538608" y="3383075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9377677" y="3383075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398488" y="4487037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810196" y="4471381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077823" y="461024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0161547" y="451215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8542623" y="544029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994970" y="455005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8538608" y="461718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9396709" y="4487037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577227" y="4487037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4383163" y="544682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536154" y="544682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071139" y="544682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5221149" y="544682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936524" y="5436277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7725989" y="5472767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0188867" y="5436277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9459082" y="5437344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147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937683" y="2979117"/>
            <a:ext cx="7230534" cy="878582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Ícones</a:t>
            </a:r>
          </a:p>
          <a:p>
            <a:pPr algn="l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editáveis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276" y="1"/>
            <a:ext cx="1417880" cy="17112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7786"/>
            <a:ext cx="2801982" cy="1515663"/>
          </a:xfrm>
          <a:prstGeom prst="rect">
            <a:avLst/>
          </a:prstGeom>
        </p:spPr>
      </p:pic>
      <p:sp>
        <p:nvSpPr>
          <p:cNvPr id="61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743083" y="4442461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7306689" y="4521815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230457" y="3466592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8346283" y="3440769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976089" y="4579780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9123420" y="3474110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869366" y="5484993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844088" y="2473040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8325234" y="5486412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9080059" y="1367208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17450" y="4498349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2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637507" y="3472827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4035889" y="4541136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7187604" y="1380967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8128780" y="1347901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995789" y="1304309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964929" y="4583887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4008221" y="358291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915543" y="358291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822865" y="358291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730185" y="3582911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928842" y="3522623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644753" y="2376856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4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604597" y="2376329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6307466" y="1341313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9173109" y="5517305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113479" y="5572203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7536179" y="5517015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834323" y="5548695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810755" y="5485601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4076131" y="5531101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675179" y="5481713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326879" y="1282516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914042" y="1279460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563042" y="1372163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6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5439551" y="1334098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7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6431859" y="2436804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952946" y="2435681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7282154" y="2435681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9002088" y="2431969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830317" y="4577995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2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94449" y="2300771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8080449" y="2459119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923249" y="4545659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5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8179057" y="4512954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048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Antônio Sarina</dc:creator>
  <cp:lastModifiedBy>Carlos Sarina</cp:lastModifiedBy>
  <cp:revision>11</cp:revision>
  <dcterms:created xsi:type="dcterms:W3CDTF">2018-07-16T18:16:06Z</dcterms:created>
  <dcterms:modified xsi:type="dcterms:W3CDTF">2020-07-09T14:57:40Z</dcterms:modified>
</cp:coreProperties>
</file>