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6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69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30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0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3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36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26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7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26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99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75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4A06-D7F1-4F1B-A80F-73D221982306}" type="datetimeFigureOut">
              <a:rPr lang="pt-BR" smtClean="0"/>
              <a:t>17/06/2019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414F-E465-4868-8523-401FA08BA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158066" y="4143908"/>
            <a:ext cx="3191933" cy="58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- Arial 24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166533" y="1334024"/>
            <a:ext cx="5714999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Arial </a:t>
            </a:r>
            <a:r>
              <a:rPr lang="pt-B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3166533" y="2459031"/>
            <a:ext cx="7230534" cy="1274762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Subtítulo - Alinhamento à esquerda Arial 28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158066" y="2907775"/>
            <a:ext cx="3191933" cy="58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- Arial 24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166533" y="97891"/>
            <a:ext cx="5714999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Arial 60 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3166533" y="1222898"/>
            <a:ext cx="7230534" cy="1274762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Subtítulo - Alinhamento à esquerda Arial 28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158066" y="2907775"/>
            <a:ext cx="3191933" cy="58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Arial 24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166533" y="97891"/>
            <a:ext cx="5714999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Arial 60 </a:t>
            </a:r>
            <a:endParaRPr lang="pt-BR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3166533" y="1222898"/>
            <a:ext cx="7230534" cy="1274762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- Alinhamento à esquerda Arial 28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158066" y="2907775"/>
            <a:ext cx="3191933" cy="58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Arial 24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166533" y="97891"/>
            <a:ext cx="5714999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Arial 60 </a:t>
            </a:r>
            <a:endParaRPr lang="pt-BR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3166533" y="1222898"/>
            <a:ext cx="7230534" cy="1274762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- Alinhamento à esquerda Arial 28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8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166533" y="1334024"/>
            <a:ext cx="5714999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Arial </a:t>
            </a:r>
            <a:r>
              <a:rPr lang="pt-B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3166533" y="2459031"/>
            <a:ext cx="7230534" cy="1274762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Subtítulo - Alinhamento à esquerda Arial 28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4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Antônio Sarina</dc:creator>
  <cp:lastModifiedBy>Carlos Antônio Sarina</cp:lastModifiedBy>
  <cp:revision>7</cp:revision>
  <dcterms:created xsi:type="dcterms:W3CDTF">2018-07-16T18:16:06Z</dcterms:created>
  <dcterms:modified xsi:type="dcterms:W3CDTF">2019-06-17T19:43:53Z</dcterms:modified>
</cp:coreProperties>
</file>